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9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A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48"/>
    <p:restoredTop sz="94674"/>
  </p:normalViewPr>
  <p:slideViewPr>
    <p:cSldViewPr snapToGrid="0" snapToObjects="1">
      <p:cViewPr>
        <p:scale>
          <a:sx n="112" d="100"/>
          <a:sy n="112" d="100"/>
        </p:scale>
        <p:origin x="888" y="4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B70DE-EBB9-3749-9091-D0AA751A165E}" type="datetimeFigureOut">
              <a:rPr lang="en-US" smtClean="0"/>
              <a:t>8/12/25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B14F21-230B-E444-BCFE-F0FE05C85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9992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14F21-230B-E444-BCFE-F0FE05C859F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08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smtClean="0"/>
              <a:t>8/12/25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smtClean="0"/>
              <a:t>8/12/25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smtClean="0"/>
              <a:t>8/12/25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smtClean="0"/>
              <a:t>8/12/25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p:transition spd="slow"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smtClean="0"/>
              <a:t>8/12/25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smtClean="0"/>
              <a:t>8/12/25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smtClean="0"/>
              <a:t>8/12/25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smtClean="0"/>
              <a:t>8/12/25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smtClean="0"/>
              <a:t>8/12/25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smtClean="0"/>
              <a:t>8/12/25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smtClean="0"/>
              <a:t>8/12/25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smtClean="0"/>
              <a:t>8/12/25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smtClean="0"/>
              <a:t>8/12/25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smtClean="0"/>
              <a:t>8/12/25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smtClean="0"/>
              <a:t>8/12/25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smtClean="0"/>
              <a:t>8/12/25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smtClean="0"/>
              <a:t>8/12/25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96000"/>
                <a:shade val="100000"/>
                <a:hueMod val="106000"/>
                <a:satMod val="220000"/>
                <a:lumMod val="140000"/>
              </a:schemeClr>
            </a:gs>
            <a:gs pos="50000">
              <a:schemeClr val="bg1"/>
            </a:gs>
            <a:gs pos="99000">
              <a:srgbClr val="000A47"/>
            </a:gs>
          </a:gsLst>
          <a:lin ang="252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smtClean="0"/>
              <a:t>8/12/25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69936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  <p:sldLayoutId id="2147483771" r:id="rId12"/>
    <p:sldLayoutId id="2147483772" r:id="rId13"/>
    <p:sldLayoutId id="2147483773" r:id="rId14"/>
    <p:sldLayoutId id="2147483774" r:id="rId15"/>
    <p:sldLayoutId id="2147483775" r:id="rId16"/>
    <p:sldLayoutId id="2147483776" r:id="rId17"/>
  </p:sldLayoutIdLst>
  <p:transition spd="slow">
    <p:wipe/>
  </p:transition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tint val="96000"/>
                <a:shade val="100000"/>
                <a:hueMod val="106000"/>
                <a:satMod val="220000"/>
                <a:lumMod val="140000"/>
              </a:schemeClr>
            </a:gs>
            <a:gs pos="50000">
              <a:srgbClr val="000A47"/>
            </a:gs>
            <a:gs pos="100000">
              <a:srgbClr val="000A47"/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7200" b="1" dirty="0" smtClean="0">
                <a:latin typeface="Oswald" charset="0"/>
                <a:ea typeface="Oswald" charset="0"/>
                <a:cs typeface="Oswald" charset="0"/>
              </a:rPr>
              <a:t>Sample </a:t>
            </a:r>
            <a:r>
              <a:rPr lang="en-US" sz="7200" b="1" dirty="0" smtClean="0">
                <a:latin typeface="Oswald" charset="0"/>
                <a:ea typeface="Oswald" charset="0"/>
                <a:cs typeface="Oswald" charset="0"/>
              </a:rPr>
              <a:t>Title</a:t>
            </a:r>
            <a:endParaRPr lang="en-US" sz="7200" b="1" dirty="0">
              <a:latin typeface="Oswald" charset="0"/>
              <a:ea typeface="Oswald" charset="0"/>
              <a:cs typeface="Oswald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latin typeface="Calibri" charset="0"/>
                <a:ea typeface="Calibri" charset="0"/>
                <a:cs typeface="Calibri" charset="0"/>
              </a:rPr>
              <a:t>Sample Subtitle</a:t>
            </a:r>
            <a:endParaRPr lang="en-US" sz="3200" b="1" dirty="0">
              <a:latin typeface="Calibri" charset="0"/>
              <a:ea typeface="Calibri" charset="0"/>
              <a:cs typeface="Calibri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6305" y="4422421"/>
            <a:ext cx="2200802" cy="220080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602" y="254134"/>
            <a:ext cx="5697408" cy="1953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72642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98948"/>
            <a:ext cx="9613861" cy="1080938"/>
          </a:xfrm>
        </p:spPr>
        <p:txBody>
          <a:bodyPr>
            <a:normAutofit/>
          </a:bodyPr>
          <a:lstStyle/>
          <a:p>
            <a:r>
              <a:rPr lang="en-US" sz="7200" b="1" dirty="0" smtClean="0">
                <a:latin typeface="Oswald" charset="0"/>
                <a:ea typeface="Oswald" charset="0"/>
                <a:cs typeface="Oswald" charset="0"/>
              </a:rPr>
              <a:t>Sample Title</a:t>
            </a:r>
            <a:endParaRPr lang="en-US" sz="7200" b="1" dirty="0">
              <a:latin typeface="Oswald" charset="0"/>
              <a:ea typeface="Oswald" charset="0"/>
              <a:cs typeface="Oswald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3332407"/>
          </a:xfr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Sample text</a:t>
            </a:r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888" y="5795318"/>
            <a:ext cx="1861345" cy="638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964382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Custom 1">
      <a:dk1>
        <a:srgbClr val="000A47"/>
      </a:dk1>
      <a:lt1>
        <a:srgbClr val="FFFFFF"/>
      </a:lt1>
      <a:dk2>
        <a:srgbClr val="001489"/>
      </a:dk2>
      <a:lt2>
        <a:srgbClr val="CDD0D1"/>
      </a:lt2>
      <a:accent1>
        <a:srgbClr val="C0C0C0"/>
      </a:accent1>
      <a:accent2>
        <a:srgbClr val="F0F0F0"/>
      </a:accent2>
      <a:accent3>
        <a:srgbClr val="F0F0F0"/>
      </a:accent3>
      <a:accent4>
        <a:srgbClr val="F0F0F0"/>
      </a:accent4>
      <a:accent5>
        <a:srgbClr val="F0F0F0"/>
      </a:accent5>
      <a:accent6>
        <a:srgbClr val="F0F0F0"/>
      </a:accent6>
      <a:hlink>
        <a:srgbClr val="FFFFFF"/>
      </a:hlink>
      <a:folHlink>
        <a:srgbClr val="F0F0F0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106000"/>
                <a:satMod val="220000"/>
                <a:lumMod val="140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69000"/>
                <a:hueMod val="88000"/>
                <a:satMod val="16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7D30EEFE-7128-4DE5-8A0D-8D4EF32CB0A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155</TotalTime>
  <Words>9</Words>
  <Application>Microsoft Macintosh PowerPoint</Application>
  <PresentationFormat>Widescreen</PresentationFormat>
  <Paragraphs>5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Oswald</vt:lpstr>
      <vt:lpstr>Trebuchet MS</vt:lpstr>
      <vt:lpstr>Berlin</vt:lpstr>
      <vt:lpstr>Sample Title</vt:lpstr>
      <vt:lpstr>Sample Title</vt:lpstr>
    </vt:vector>
  </TitlesOfParts>
  <Company/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Phillip Lane</dc:creator>
  <cp:lastModifiedBy>Phillip Lane</cp:lastModifiedBy>
  <cp:revision>7</cp:revision>
  <dcterms:created xsi:type="dcterms:W3CDTF">2025-08-04T14:39:22Z</dcterms:created>
  <dcterms:modified xsi:type="dcterms:W3CDTF">2025-08-12T15:19:03Z</dcterms:modified>
</cp:coreProperties>
</file>