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0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D57"/>
    <a:srgbClr val="001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1489"/>
            </a:gs>
            <a:gs pos="100000">
              <a:srgbClr val="000D57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12/6/23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28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  <p:sldLayoutId id="2147484119" r:id="rId12"/>
    <p:sldLayoutId id="2147484120" r:id="rId13"/>
    <p:sldLayoutId id="2147484121" r:id="rId14"/>
    <p:sldLayoutId id="2147484122" r:id="rId15"/>
    <p:sldLayoutId id="2147484123" r:id="rId16"/>
    <p:sldLayoutId id="21474841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135" y="5535238"/>
            <a:ext cx="2800865" cy="96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0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520813"/>
            <a:ext cx="10597507" cy="15070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451901"/>
            <a:ext cx="10597507" cy="3083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135" y="5535238"/>
            <a:ext cx="2800865" cy="96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69785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16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Slice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 Lane</dc:creator>
  <cp:lastModifiedBy>Phillip Lane</cp:lastModifiedBy>
  <cp:revision>2</cp:revision>
  <dcterms:created xsi:type="dcterms:W3CDTF">2023-12-06T17:05:01Z</dcterms:created>
  <dcterms:modified xsi:type="dcterms:W3CDTF">2023-12-06T17:21:30Z</dcterms:modified>
</cp:coreProperties>
</file>